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F9EFA4-864A-42BD-957C-5ABCE381E590}">
  <a:tblStyle styleId="{92F9EFA4-864A-42BD-957C-5ABCE381E5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c03374b2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c03374b2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2642623e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2642623e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2642623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2642623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2642623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2642623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2642623e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2642623e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Archery 101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Mitchell J &amp; Ethan M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60025" y="3419425"/>
            <a:ext cx="55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CSS 451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675" y="1129150"/>
            <a:ext cx="4381325" cy="24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410450"/>
            <a:ext cx="46284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  </a:t>
            </a:r>
            <a:r>
              <a:rPr lang="en" sz="1600">
                <a:solidFill>
                  <a:schemeClr val="dk2"/>
                </a:solidFill>
              </a:rPr>
              <a:t>Archery game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Different explosion/hit effects when colliding with different parts of the target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Targets spin/rotate when hit with a projectile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Visible projectile arc using LineRenderer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Different bows with different horizontal arrow velocity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Horizontal velocity based on charging time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Multiple levels with moving targets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6746025" y="2351325"/>
            <a:ext cx="237950" cy="230925"/>
          </a:xfrm>
          <a:custGeom>
            <a:rect b="b" l="l" r="r" t="t"/>
            <a:pathLst>
              <a:path extrusionOk="0" h="9237" w="9518">
                <a:moveTo>
                  <a:pt x="9518" y="9237"/>
                </a:moveTo>
                <a:cubicBezTo>
                  <a:pt x="6865" y="5701"/>
                  <a:pt x="4196" y="1394"/>
                  <a:pt x="0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Google Shape;64;p14"/>
          <p:cNvSpPr/>
          <p:nvPr/>
        </p:nvSpPr>
        <p:spPr>
          <a:xfrm>
            <a:off x="5024525" y="1518550"/>
            <a:ext cx="1952450" cy="1140675"/>
          </a:xfrm>
          <a:custGeom>
            <a:rect b="b" l="l" r="r" t="t"/>
            <a:pathLst>
              <a:path extrusionOk="0" h="45627" w="78098">
                <a:moveTo>
                  <a:pt x="78098" y="45627"/>
                </a:moveTo>
                <a:cubicBezTo>
                  <a:pt x="69965" y="30267"/>
                  <a:pt x="58932" y="14494"/>
                  <a:pt x="43388" y="6718"/>
                </a:cubicBezTo>
                <a:cubicBezTo>
                  <a:pt x="30299" y="171"/>
                  <a:pt x="14635" y="0"/>
                  <a:pt x="0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Google Shape;65;p14"/>
          <p:cNvSpPr txBox="1"/>
          <p:nvPr/>
        </p:nvSpPr>
        <p:spPr>
          <a:xfrm>
            <a:off x="4541675" y="3620550"/>
            <a:ext cx="551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aid made using free unity assets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will design ours from scratch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765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76525" y="432425"/>
            <a:ext cx="5423400" cy="4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SceneNode </a:t>
            </a:r>
            <a:r>
              <a:rPr lang="en" sz="1600"/>
              <a:t>Hierarchy (at least 3 generations)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SceneNode: Target ( 3 generations)</a:t>
            </a:r>
            <a:endParaRPr sz="1600"/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Primitives: multiple rectangles forming structure</a:t>
            </a:r>
            <a:endParaRPr sz="1600"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SceneNode: Central Axis</a:t>
            </a:r>
            <a:endParaRPr sz="1600"/>
          </a:p>
          <a:p>
            <a:pPr indent="-32258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Primitives: cylinder</a:t>
            </a:r>
            <a:endParaRPr sz="1600"/>
          </a:p>
          <a:p>
            <a:pPr indent="-32258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SceneNode: Rotatable plate</a:t>
            </a:r>
            <a:endParaRPr sz="1600"/>
          </a:p>
          <a:p>
            <a:pPr indent="-322580" lvl="1" marL="18288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Primitives: flattened cylinder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SceneNode: Tree Target (3 generations)</a:t>
            </a:r>
            <a:endParaRPr sz="1600"/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Primitives: trunk, leaves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SceneNode: branches</a:t>
            </a:r>
            <a:endParaRPr sz="1600"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Primitives: shapes making up branches</a:t>
            </a:r>
            <a:endParaRPr sz="1600"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SceneNode: fruit</a:t>
            </a:r>
            <a:endParaRPr sz="1600"/>
          </a:p>
          <a:p>
            <a:pPr indent="-322580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Primitives: red spheres or cylinders</a:t>
            </a:r>
            <a:endParaRPr sz="1600"/>
          </a:p>
          <a:p>
            <a:pPr indent="-322580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Hitting the fruit will cause them to fall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All targets will can be directly manipulated in the same way in MP5 -&gt; clicking and dragging/rotating</a:t>
            </a:r>
            <a:endParaRPr sz="16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325" y="49400"/>
            <a:ext cx="2781925" cy="262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100" y="2765111"/>
            <a:ext cx="1683200" cy="231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425" y="2865025"/>
            <a:ext cx="15430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0225" y="4035900"/>
            <a:ext cx="288251" cy="28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8825" y="4066900"/>
            <a:ext cx="288251" cy="28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0" y="7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Project Requirements Cont.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91700" y="646000"/>
            <a:ext cx="5442600" cy="4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Cameras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Shooter view (will follow mouse when right-mouse button is clicked) -&gt; press left button to charge/fire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Arrow view (will fill entire viewport after arrow fires)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 will be able to zoom out and camera tumble while right mouse button is not clicked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 can also hold right mouse button and look </a:t>
            </a:r>
            <a:r>
              <a:rPr lang="en"/>
              <a:t>around</a:t>
            </a:r>
            <a:r>
              <a:rPr lang="en"/>
              <a:t> the scene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Object Interaction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Arrow hits targets -&gt; increases score and spins/drops target/fruit (also some kind of particle effect)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Field and decorations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Shader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Target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Arrow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Tree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Constant sunlight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Scenery (rocks, grass, etc.)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175" y="73300"/>
            <a:ext cx="3538474" cy="197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175" y="3068575"/>
            <a:ext cx="3538476" cy="20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plan	</a:t>
            </a:r>
            <a:endParaRPr/>
          </a:p>
        </p:txBody>
      </p:sp>
      <p:graphicFrame>
        <p:nvGraphicFramePr>
          <p:cNvPr id="90" name="Google Shape;90;p17"/>
          <p:cNvGraphicFramePr/>
          <p:nvPr/>
        </p:nvGraphicFramePr>
        <p:xfrm>
          <a:off x="683300" y="1657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{92F9EFA4-864A-42BD-957C-5ABCE381E590}</a:tableStyleId>
              </a:tblPr>
              <a:tblGrid>
                <a:gridCol w="1256925"/>
                <a:gridCol w="5954150"/>
              </a:tblGrid>
              <a:tr h="39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deadline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Task to complete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11/27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 </a:t>
                      </a:r>
                      <a:r>
                        <a:rPr lang="en" sz="1300"/>
                        <a:t>Travelling arrow with camera attached, with the correct projectile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Wrap targets in SceneNodes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6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12/5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 Arrow/target interaction (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target angular momentum/ friction</a:t>
                      </a:r>
                      <a:r>
                        <a:rPr lang="en" sz="1300"/>
                        <a:t>)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- render predicted projectile arc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83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12/8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- bow charging product different velocity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- target placement mode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- main camera manipulation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 shaders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6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12/11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- finish up / bug fixing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1" name="Google Shape;91;p17"/>
          <p:cNvSpPr txBox="1"/>
          <p:nvPr/>
        </p:nvSpPr>
        <p:spPr>
          <a:xfrm>
            <a:off x="731175" y="1017725"/>
            <a:ext cx="55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meetings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